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5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8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7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0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8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B4A56-DD27-4F72-A9D6-6144CABE964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471A8-C150-4DFF-AFF0-C7254D27C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480" y="-19595"/>
            <a:ext cx="2734842" cy="3644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78" y="558499"/>
            <a:ext cx="2191748" cy="22350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180267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Intelligence Squadron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Heritage Day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1802674"/>
            <a:ext cx="9144000" cy="11858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May 2018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 George G. Meade, MD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21100"/>
            <a:ext cx="2882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RSVP by 26 April 2018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POCs: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MSgt Cole Davis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cole.davis@us.af.mil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(301) 688-5520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TSgt Nathan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Glickler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nathan.glickler@us.af.mil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MSgt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Dameon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Launert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dameon.launert@us.af.mil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2469" y="3284067"/>
            <a:ext cx="87695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join us on 10 May, 1200-1500, for a tour of the 94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Heritage Room, command Mission Brief, and presentation from the POW/MIA Accountability Agency.  A no host dinner is being planned that evening.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May, 1030-1500 for a guided tour of the NSA Cryptologic Museum followed by BBQ and festivities at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Burba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Lake on Fort Meade.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reply to any of the POCs so we can begin the security clearance process to get you access to the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NSA Campus.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41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480" y="-19595"/>
            <a:ext cx="2734842" cy="3644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78" y="558499"/>
            <a:ext cx="2191748" cy="22350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180267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Intelligence Squadron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Heritage Day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1802674"/>
            <a:ext cx="9144000" cy="11858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May 2018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 George G. Meade, MD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21100"/>
            <a:ext cx="2882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RSVP by 26 April 2018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POCs: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MSgt Cole Davis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cole.davis@us.af.mil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(301) 688-5520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TSgt Nathan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Glickler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nathan.glickler@us.af.mil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MSgt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Dameon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Launert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dameon.launert@us.af.mil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2469" y="3284067"/>
            <a:ext cx="87695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numerous hotels in the area; prices typically range from $85 - $105/night.  Within 5 minutes from Ft. Meade are the Courtyard by Marriot Ft. Meade (with a group rate of $99/night) and the Knights Inn Laurel (at $55/night).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can and prefer to stay on Ft. Meade, there is the Candlewood Suites/IHG Army Hotels at $89/night.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bear in mind that Maryland has a 13% Sales and Lodging tax that may not be included in the advertised room rates.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8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11549</TotalTime>
  <Words>264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94th Intelligence Squadron Heritage Day</vt:lpstr>
      <vt:lpstr>94th Intelligence Squadron Heritage Day</vt:lpstr>
    </vt:vector>
  </TitlesOfParts>
  <Company>U.S. Air Force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94th Intelligence Squadron Heritage Day</dc:title>
  <dc:creator>DAVIS, COLE L MSgt USAF ACC 94 IS/CTF</dc:creator>
  <cp:lastModifiedBy>GLICKLER, NATHAN TSgt USAF ACC 94 IS/CTF</cp:lastModifiedBy>
  <cp:revision>10</cp:revision>
  <cp:lastPrinted>2018-04-09T17:37:08Z</cp:lastPrinted>
  <dcterms:created xsi:type="dcterms:W3CDTF">2018-03-15T17:00:27Z</dcterms:created>
  <dcterms:modified xsi:type="dcterms:W3CDTF">2018-04-09T19:35:59Z</dcterms:modified>
</cp:coreProperties>
</file>